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58"/>
  </p:notesMasterIdLst>
  <p:sldIdLst>
    <p:sldId id="256" r:id="rId2"/>
    <p:sldId id="257" r:id="rId3"/>
    <p:sldId id="258" r:id="rId4"/>
    <p:sldId id="259" r:id="rId5"/>
    <p:sldId id="260" r:id="rId6"/>
    <p:sldId id="262" r:id="rId7"/>
    <p:sldId id="317" r:id="rId8"/>
    <p:sldId id="263" r:id="rId9"/>
    <p:sldId id="316" r:id="rId10"/>
    <p:sldId id="265" r:id="rId11"/>
    <p:sldId id="315" r:id="rId12"/>
    <p:sldId id="266" r:id="rId13"/>
    <p:sldId id="267" r:id="rId14"/>
    <p:sldId id="268" r:id="rId15"/>
    <p:sldId id="269" r:id="rId16"/>
    <p:sldId id="270" r:id="rId17"/>
    <p:sldId id="314" r:id="rId18"/>
    <p:sldId id="271" r:id="rId19"/>
    <p:sldId id="272" r:id="rId20"/>
    <p:sldId id="273" r:id="rId21"/>
    <p:sldId id="313" r:id="rId22"/>
    <p:sldId id="274" r:id="rId23"/>
    <p:sldId id="275" r:id="rId24"/>
    <p:sldId id="277" r:id="rId25"/>
    <p:sldId id="312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311" r:id="rId38"/>
    <p:sldId id="290" r:id="rId39"/>
    <p:sldId id="291" r:id="rId40"/>
    <p:sldId id="293" r:id="rId41"/>
    <p:sldId id="310" r:id="rId42"/>
    <p:sldId id="294" r:id="rId43"/>
    <p:sldId id="295" r:id="rId44"/>
    <p:sldId id="296" r:id="rId45"/>
    <p:sldId id="297" r:id="rId46"/>
    <p:sldId id="309" r:id="rId47"/>
    <p:sldId id="298" r:id="rId48"/>
    <p:sldId id="299" r:id="rId49"/>
    <p:sldId id="300" r:id="rId50"/>
    <p:sldId id="302" r:id="rId51"/>
    <p:sldId id="308" r:id="rId52"/>
    <p:sldId id="303" r:id="rId53"/>
    <p:sldId id="304" r:id="rId54"/>
    <p:sldId id="305" r:id="rId55"/>
    <p:sldId id="306" r:id="rId56"/>
    <p:sldId id="307" r:id="rId57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6" y="-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2" name="Shape 2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14" name="Shape 3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1" name="Shape 3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8" name="Shape 3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9" name="Shape 3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56" name="Shape 3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63" name="Shape 3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hape 37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77" name="Shape 3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Shape 3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84" name="Shape 3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/>
              <a:t>Vocabulario unidad 2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Loujin Akkila, Toni Chew, Mary Stump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Vocabulario unidad 2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el chino</a:t>
            </a:r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57699" y="1818500"/>
            <a:ext cx="2807700" cy="2672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287463"/>
            <a:ext cx="45720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Vocabulario unidad 2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la química</a:t>
            </a:r>
          </a:p>
        </p:txBody>
      </p:sp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95000" y="1872700"/>
            <a:ext cx="4736300" cy="2584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Vocabulario unidad 2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la psicología</a:t>
            </a:r>
          </a:p>
        </p:txBody>
      </p:sp>
      <p:pic>
        <p:nvPicPr>
          <p:cNvPr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99675" y="2024250"/>
            <a:ext cx="3744649" cy="2804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Vocabulario unidad 2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las ciencias sociales</a:t>
            </a:r>
          </a:p>
        </p:txBody>
      </p:sp>
      <p:pic>
        <p:nvPicPr>
          <p:cNvPr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77425" y="2413400"/>
            <a:ext cx="3707599" cy="1889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Vocabulario unidad 2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la música</a:t>
            </a:r>
          </a:p>
        </p:txBody>
      </p:sp>
      <p:pic>
        <p:nvPicPr>
          <p:cNvPr id="115" name="Shape 1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45375" y="2129475"/>
            <a:ext cx="3744449" cy="2440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Vocabulario unidad 2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el periodismo</a:t>
            </a:r>
          </a:p>
        </p:txBody>
      </p:sp>
      <p:pic>
        <p:nvPicPr>
          <p:cNvPr id="122" name="Shape 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42600" y="2174825"/>
            <a:ext cx="4134875" cy="2751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287463"/>
            <a:ext cx="45720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Vocabulario unidad 2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la tecnología</a:t>
            </a:r>
          </a:p>
        </p:txBody>
      </p:sp>
      <p:pic>
        <p:nvPicPr>
          <p:cNvPr id="129" name="Shape 1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73737" y="1867750"/>
            <a:ext cx="2596525" cy="2686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Vocabulario unidad 2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la biología</a:t>
            </a:r>
          </a:p>
        </p:txBody>
      </p:sp>
      <p:pic>
        <p:nvPicPr>
          <p:cNvPr id="136" name="Shape 1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03275" y="1818749"/>
            <a:ext cx="2337449" cy="3107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Vocabulario unidad 2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las ciencias naturales</a:t>
            </a:r>
          </a:p>
        </p:txBody>
      </p:sp>
      <p:pic>
        <p:nvPicPr>
          <p:cNvPr id="31" name="Shape 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95525" y="2230637"/>
            <a:ext cx="4112699" cy="2363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Vocabulario unidad 2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la contabilidad</a:t>
            </a:r>
          </a:p>
        </p:txBody>
      </p:sp>
      <p:pic>
        <p:nvPicPr>
          <p:cNvPr id="143" name="Shape 1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9075" y="1795100"/>
            <a:ext cx="3761399" cy="2817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287463"/>
            <a:ext cx="45720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Vocabulario unidad 2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la economía</a:t>
            </a:r>
          </a:p>
        </p:txBody>
      </p:sp>
      <p:pic>
        <p:nvPicPr>
          <p:cNvPr id="150" name="Shape 1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19175" y="1859937"/>
            <a:ext cx="3476999" cy="2406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Vocabulario unidad 2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la historia</a:t>
            </a:r>
          </a:p>
        </p:txBody>
      </p:sp>
      <p:pic>
        <p:nvPicPr>
          <p:cNvPr id="157" name="Shape 1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35849" y="1941400"/>
            <a:ext cx="3508175" cy="2728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Vocabulario unidad 2</a:t>
            </a:r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la física</a:t>
            </a:r>
          </a:p>
        </p:txBody>
      </p:sp>
      <p:pic>
        <p:nvPicPr>
          <p:cNvPr id="171" name="Shape 1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67000" y="1823700"/>
            <a:ext cx="3810000" cy="2948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287463"/>
            <a:ext cx="45720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Vocabulario unidad 2</a:t>
            </a:r>
          </a:p>
        </p:txBody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la geografía</a:t>
            </a:r>
          </a:p>
        </p:txBody>
      </p:sp>
      <p:pic>
        <p:nvPicPr>
          <p:cNvPr id="178" name="Shape 1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93625" y="1844000"/>
            <a:ext cx="4756749" cy="2954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Vocabulario unidad 2</a:t>
            </a:r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difícil</a:t>
            </a:r>
          </a:p>
        </p:txBody>
      </p:sp>
      <p:pic>
        <p:nvPicPr>
          <p:cNvPr id="185" name="Shape 1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87050" y="2085775"/>
            <a:ext cx="2702424" cy="2702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Vocabulario unidad 2</a:t>
            </a:r>
          </a:p>
        </p:txBody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fácil</a:t>
            </a:r>
          </a:p>
        </p:txBody>
      </p:sp>
      <p:pic>
        <p:nvPicPr>
          <p:cNvPr id="192" name="Shape 1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61125" y="2468000"/>
            <a:ext cx="3028950" cy="1514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Vocabulario unidad 2</a:t>
            </a:r>
          </a:p>
        </p:txBody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aburrido(a)</a:t>
            </a:r>
          </a:p>
        </p:txBody>
      </p:sp>
      <p:pic>
        <p:nvPicPr>
          <p:cNvPr id="199" name="Shape 1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54775" y="1848575"/>
            <a:ext cx="4899624" cy="2743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Vocabulario unidad 2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las matemáticas</a:t>
            </a:r>
          </a:p>
        </p:txBody>
      </p:sp>
      <p:pic>
        <p:nvPicPr>
          <p:cNvPr id="38" name="Shape 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33525" y="1773075"/>
            <a:ext cx="3866674" cy="3099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Vocabulario unidad 2</a:t>
            </a:r>
          </a:p>
        </p:txBody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divertido(a)</a:t>
            </a:r>
          </a:p>
        </p:txBody>
      </p:sp>
      <p:pic>
        <p:nvPicPr>
          <p:cNvPr id="206" name="Shape 2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57050" y="1952600"/>
            <a:ext cx="3829899" cy="2386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Vocabulario unidad 2</a:t>
            </a:r>
          </a:p>
        </p:txBody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favorito(a)</a:t>
            </a:r>
          </a:p>
        </p:txBody>
      </p:sp>
      <p:pic>
        <p:nvPicPr>
          <p:cNvPr id="213" name="Shape 2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06550" y="1944550"/>
            <a:ext cx="3198950" cy="3198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Vocabulario unidad 2</a:t>
            </a:r>
          </a:p>
        </p:txBody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interesante</a:t>
            </a:r>
          </a:p>
        </p:txBody>
      </p:sp>
      <p:pic>
        <p:nvPicPr>
          <p:cNvPr id="220" name="Shape 2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05837" y="1882000"/>
            <a:ext cx="2132325" cy="3043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Vocabulario unidad 2</a:t>
            </a:r>
          </a:p>
        </p:txBody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práctico(a)</a:t>
            </a:r>
          </a:p>
        </p:txBody>
      </p:sp>
      <p:pic>
        <p:nvPicPr>
          <p:cNvPr id="227" name="Shape 2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83450" y="1839300"/>
            <a:ext cx="6124525" cy="2839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Vocabulario unidad 2</a:t>
            </a:r>
          </a:p>
        </p:txBody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primero(a)</a:t>
            </a:r>
          </a:p>
        </p:txBody>
      </p:sp>
      <p:pic>
        <p:nvPicPr>
          <p:cNvPr id="234" name="Shape 2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75950" y="1997850"/>
            <a:ext cx="6703899" cy="2480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Vocabulario unidad 2</a:t>
            </a:r>
          </a:p>
        </p:txBody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segundo(a)</a:t>
            </a:r>
          </a:p>
        </p:txBody>
      </p:sp>
      <p:pic>
        <p:nvPicPr>
          <p:cNvPr id="241" name="Shape 2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61150" y="2002775"/>
            <a:ext cx="2760549" cy="2827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Vocabulario unidad 2</a:t>
            </a:r>
          </a:p>
        </p:txBody>
      </p:sp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tercero(a)</a:t>
            </a:r>
          </a:p>
        </p:txBody>
      </p:sp>
      <p:pic>
        <p:nvPicPr>
          <p:cNvPr id="248" name="Shape 2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00775" y="1856475"/>
            <a:ext cx="4464474" cy="3013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287463"/>
            <a:ext cx="45720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Vocabulario unidad 2</a:t>
            </a:r>
          </a:p>
        </p:txBody>
      </p:sp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quinto(a)</a:t>
            </a:r>
          </a:p>
        </p:txBody>
      </p:sp>
      <p:pic>
        <p:nvPicPr>
          <p:cNvPr id="262" name="Shape 2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8187" y="1943825"/>
            <a:ext cx="2907624" cy="2907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Vocabulario unidad 2</a:t>
            </a:r>
          </a:p>
        </p:txBody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la prueba</a:t>
            </a:r>
          </a:p>
        </p:txBody>
      </p:sp>
      <p:pic>
        <p:nvPicPr>
          <p:cNvPr id="269" name="Shape 2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55975" y="1984900"/>
            <a:ext cx="2575574" cy="23302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Vocabulario unidad 2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el arte</a:t>
            </a:r>
          </a:p>
        </p:txBody>
      </p:sp>
      <p:pic>
        <p:nvPicPr>
          <p:cNvPr id="45" name="Shape 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01400" y="1821575"/>
            <a:ext cx="2561925" cy="3060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Vocabulario unidad 2</a:t>
            </a:r>
          </a:p>
        </p:txBody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el almuerzo</a:t>
            </a:r>
          </a:p>
        </p:txBody>
      </p:sp>
      <p:pic>
        <p:nvPicPr>
          <p:cNvPr id="283" name="Shape 2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06075" y="3123225"/>
            <a:ext cx="2571750" cy="1704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287463"/>
            <a:ext cx="45720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Vocabulario unidad 2</a:t>
            </a:r>
          </a:p>
        </p:txBody>
      </p:sp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entonces</a:t>
            </a:r>
          </a:p>
        </p:txBody>
      </p:sp>
      <p:pic>
        <p:nvPicPr>
          <p:cNvPr id="290" name="Shape 2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71737" y="2520075"/>
            <a:ext cx="4200525" cy="1085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Vocabulario unidad 2</a:t>
            </a:r>
          </a:p>
        </p:txBody>
      </p:sp>
      <p:sp>
        <p:nvSpPr>
          <p:cNvPr id="296" name="Shape 29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ahora</a:t>
            </a:r>
          </a:p>
        </p:txBody>
      </p:sp>
      <p:pic>
        <p:nvPicPr>
          <p:cNvPr id="297" name="Shape 2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16850" y="1861687"/>
            <a:ext cx="4294725" cy="240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Vocabulario unidad 2</a:t>
            </a:r>
          </a:p>
        </p:txBody>
      </p:sp>
      <p:sp>
        <p:nvSpPr>
          <p:cNvPr id="303" name="Shape 303"/>
          <p:cNvSpPr txBox="1">
            <a:spLocks noGrp="1"/>
          </p:cNvSpPr>
          <p:nvPr>
            <p:ph type="body" idx="1"/>
          </p:nvPr>
        </p:nvSpPr>
        <p:spPr>
          <a:xfrm>
            <a:off x="457200" y="118922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el/la compañero(a) de clase</a:t>
            </a:r>
          </a:p>
        </p:txBody>
      </p:sp>
      <p:pic>
        <p:nvPicPr>
          <p:cNvPr id="304" name="Shape 3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40587" y="1858175"/>
            <a:ext cx="4262825" cy="292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Vocabulario unidad 2</a:t>
            </a:r>
          </a:p>
        </p:txBody>
      </p:sp>
      <p:sp>
        <p:nvSpPr>
          <p:cNvPr id="310" name="Shape 310"/>
          <p:cNvSpPr txBox="1">
            <a:spLocks noGrp="1"/>
          </p:cNvSpPr>
          <p:nvPr>
            <p:ph type="body" idx="1"/>
          </p:nvPr>
        </p:nvSpPr>
        <p:spPr>
          <a:xfrm>
            <a:off x="369850" y="116737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el trimestre</a:t>
            </a:r>
          </a:p>
        </p:txBody>
      </p:sp>
      <p:pic>
        <p:nvPicPr>
          <p:cNvPr id="311" name="Shape 3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31312" y="1982612"/>
            <a:ext cx="2106674" cy="2095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809750"/>
            <a:ext cx="45720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Vocabulario unidad 2</a:t>
            </a:r>
          </a:p>
        </p:txBody>
      </p:sp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Profesor(a)</a:t>
            </a:r>
          </a:p>
        </p:txBody>
      </p:sp>
      <p:pic>
        <p:nvPicPr>
          <p:cNvPr id="318" name="Shape 3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65575" y="2204249"/>
            <a:ext cx="4412850" cy="2779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Vocabulario unidad 2</a:t>
            </a:r>
          </a:p>
        </p:txBody>
      </p:sp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el examen</a:t>
            </a:r>
          </a:p>
        </p:txBody>
      </p:sp>
      <p:pic>
        <p:nvPicPr>
          <p:cNvPr id="325" name="Shape 3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48025" y="2642750"/>
            <a:ext cx="2647950" cy="1657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Vocabulario unidad 2</a:t>
            </a:r>
          </a:p>
        </p:txBody>
      </p:sp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el estadio</a:t>
            </a:r>
          </a:p>
        </p:txBody>
      </p:sp>
      <p:pic>
        <p:nvPicPr>
          <p:cNvPr id="332" name="Shape 3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83975" y="2077050"/>
            <a:ext cx="3976050" cy="2532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Vocabulario unidad 2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educacion fisica</a:t>
            </a:r>
          </a:p>
        </p:txBody>
      </p:sp>
      <p:pic>
        <p:nvPicPr>
          <p:cNvPr id="52" name="Shape 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99675" y="2022700"/>
            <a:ext cx="2347400" cy="2335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Vocabulario unidad 2</a:t>
            </a:r>
          </a:p>
        </p:txBody>
      </p:sp>
      <p:sp>
        <p:nvSpPr>
          <p:cNvPr id="345" name="Shape 34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la puerta</a:t>
            </a:r>
          </a:p>
        </p:txBody>
      </p:sp>
      <p:pic>
        <p:nvPicPr>
          <p:cNvPr id="346" name="Shape 3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65191" y="1877100"/>
            <a:ext cx="2198099" cy="2941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962150"/>
            <a:ext cx="45720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Vocabulario unidad 2</a:t>
            </a:r>
          </a:p>
        </p:txBody>
      </p:sp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el reloj</a:t>
            </a:r>
          </a:p>
        </p:txBody>
      </p:sp>
      <p:pic>
        <p:nvPicPr>
          <p:cNvPr id="353" name="Shape 3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34130" y="1976725"/>
            <a:ext cx="2526424" cy="2526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Vocabulario unidad 2</a:t>
            </a:r>
          </a:p>
        </p:txBody>
      </p:sp>
      <p:sp>
        <p:nvSpPr>
          <p:cNvPr id="359" name="Shape 35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la tarea</a:t>
            </a:r>
          </a:p>
        </p:txBody>
      </p:sp>
      <p:pic>
        <p:nvPicPr>
          <p:cNvPr id="360" name="Shape 3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00150" y="1759825"/>
            <a:ext cx="5360150" cy="3181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Vocabulario unidad 2</a:t>
            </a:r>
          </a:p>
        </p:txBody>
      </p:sp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el horario</a:t>
            </a:r>
          </a:p>
        </p:txBody>
      </p:sp>
      <p:pic>
        <p:nvPicPr>
          <p:cNvPr id="367" name="Shape 3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61350" y="1937925"/>
            <a:ext cx="3421299" cy="2651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Vocabulario unidad 2</a:t>
            </a:r>
          </a:p>
        </p:txBody>
      </p:sp>
      <p:sp>
        <p:nvSpPr>
          <p:cNvPr id="373" name="Shape 37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el teléfono celular</a:t>
            </a:r>
          </a:p>
        </p:txBody>
      </p:sp>
      <p:pic>
        <p:nvPicPr>
          <p:cNvPr id="374" name="Shape 3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25050" y="1914532"/>
            <a:ext cx="2893900" cy="289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hape 37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Vocabulario unidad 2</a:t>
            </a:r>
          </a:p>
        </p:txBody>
      </p:sp>
      <p:sp>
        <p:nvSpPr>
          <p:cNvPr id="380" name="Shape 38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la ventana</a:t>
            </a:r>
          </a:p>
        </p:txBody>
      </p:sp>
      <p:pic>
        <p:nvPicPr>
          <p:cNvPr id="381" name="Shape 3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83475" y="2020275"/>
            <a:ext cx="4177050" cy="278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0" y="1287463"/>
            <a:ext cx="45720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Vocabulario unidad 2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el español</a:t>
            </a:r>
          </a:p>
        </p:txBody>
      </p:sp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07025" y="1876624"/>
            <a:ext cx="6014825" cy="2346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287463"/>
            <a:ext cx="45720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Vocabulario unidad 2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el francés</a:t>
            </a:r>
          </a:p>
        </p:txBody>
      </p:sp>
      <p:pic>
        <p:nvPicPr>
          <p:cNvPr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1787" y="1888125"/>
            <a:ext cx="4040424" cy="2624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962150"/>
            <a:ext cx="45720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237</Words>
  <Application>Microsoft Office PowerPoint</Application>
  <PresentationFormat>On-screen Show (16:9)</PresentationFormat>
  <Paragraphs>92</Paragraphs>
  <Slides>56</Slides>
  <Notes>46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light-gradient</vt:lpstr>
      <vt:lpstr>Vocabulario unidad 2 </vt:lpstr>
      <vt:lpstr>Vocabulario unidad 2</vt:lpstr>
      <vt:lpstr>Vocabulario unidad 2</vt:lpstr>
      <vt:lpstr>Vocabulario unidad 2</vt:lpstr>
      <vt:lpstr>Vocabulario unidad 2</vt:lpstr>
      <vt:lpstr>Vocabulario unidad 2</vt:lpstr>
      <vt:lpstr>Slide 6</vt:lpstr>
      <vt:lpstr>Vocabulario unidad 2</vt:lpstr>
      <vt:lpstr>Slide 8</vt:lpstr>
      <vt:lpstr>Vocabulario unidad 2</vt:lpstr>
      <vt:lpstr>Slide 10</vt:lpstr>
      <vt:lpstr>Vocabulario unidad 2</vt:lpstr>
      <vt:lpstr>Vocabulario unidad 2</vt:lpstr>
      <vt:lpstr>Vocabulario unidad 2</vt:lpstr>
      <vt:lpstr>Vocabulario unidad 2</vt:lpstr>
      <vt:lpstr>Vocabulario unidad 2</vt:lpstr>
      <vt:lpstr>Slide 16</vt:lpstr>
      <vt:lpstr>Vocabulario unidad 2</vt:lpstr>
      <vt:lpstr>Vocabulario unidad 2</vt:lpstr>
      <vt:lpstr>Vocabulario unidad 2</vt:lpstr>
      <vt:lpstr>Slide 20</vt:lpstr>
      <vt:lpstr>Vocabulario unidad 2</vt:lpstr>
      <vt:lpstr>Vocabulario unidad 2</vt:lpstr>
      <vt:lpstr>Vocabulario unidad 2</vt:lpstr>
      <vt:lpstr>Slide 24</vt:lpstr>
      <vt:lpstr>Vocabulario unidad 2</vt:lpstr>
      <vt:lpstr>Vocabulario unidad 2</vt:lpstr>
      <vt:lpstr>Vocabulario unidad 2</vt:lpstr>
      <vt:lpstr>Vocabulario unidad 2</vt:lpstr>
      <vt:lpstr>Vocabulario unidad 2</vt:lpstr>
      <vt:lpstr>Vocabulario unidad 2</vt:lpstr>
      <vt:lpstr>Vocabulario unidad 2</vt:lpstr>
      <vt:lpstr>Vocabulario unidad 2</vt:lpstr>
      <vt:lpstr>Vocabulario unidad 2</vt:lpstr>
      <vt:lpstr>Vocabulario unidad 2</vt:lpstr>
      <vt:lpstr>Vocabulario unidad 2</vt:lpstr>
      <vt:lpstr>Slide 36</vt:lpstr>
      <vt:lpstr>Vocabulario unidad 2</vt:lpstr>
      <vt:lpstr>Vocabulario unidad 2</vt:lpstr>
      <vt:lpstr>Vocabulario unidad 2</vt:lpstr>
      <vt:lpstr>Slide 40</vt:lpstr>
      <vt:lpstr>Vocabulario unidad 2</vt:lpstr>
      <vt:lpstr>Vocabulario unidad 2</vt:lpstr>
      <vt:lpstr>Vocabulario unidad 2</vt:lpstr>
      <vt:lpstr>Vocabulario unidad 2</vt:lpstr>
      <vt:lpstr>Slide 45</vt:lpstr>
      <vt:lpstr>Vocabulario unidad 2</vt:lpstr>
      <vt:lpstr>Vocabulario unidad 2</vt:lpstr>
      <vt:lpstr>Vocabulario unidad 2</vt:lpstr>
      <vt:lpstr>Vocabulario unidad 2</vt:lpstr>
      <vt:lpstr>Slide 50</vt:lpstr>
      <vt:lpstr>Vocabulario unidad 2</vt:lpstr>
      <vt:lpstr>Vocabulario unidad 2</vt:lpstr>
      <vt:lpstr>Vocabulario unidad 2</vt:lpstr>
      <vt:lpstr>Vocabulario unidad 2</vt:lpstr>
      <vt:lpstr>Vocabulario unidad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Vocabulario unidad 2 </dc:title>
  <dc:creator>LCS</dc:creator>
  <cp:lastModifiedBy>LCS</cp:lastModifiedBy>
  <cp:revision>1</cp:revision>
  <dcterms:modified xsi:type="dcterms:W3CDTF">2014-10-23T13:41:49Z</dcterms:modified>
</cp:coreProperties>
</file>