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0" y="1144962"/>
            <a:ext cx="6498159" cy="2123615"/>
          </a:xfrm>
        </p:spPr>
        <p:txBody>
          <a:bodyPr/>
          <a:lstStyle/>
          <a:p>
            <a:r>
              <a:rPr lang="en-US" dirty="0" smtClean="0"/>
              <a:t>Spanish Days, Months, and Seasons.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0" y="3611502"/>
            <a:ext cx="6498159" cy="916641"/>
          </a:xfrm>
        </p:spPr>
        <p:txBody>
          <a:bodyPr/>
          <a:lstStyle/>
          <a:p>
            <a:r>
              <a:rPr lang="en-US" dirty="0" smtClean="0"/>
              <a:t>By: Zach Daniel and Ryan Flood</a:t>
            </a:r>
          </a:p>
          <a:p>
            <a:r>
              <a:rPr lang="en-US" dirty="0" smtClean="0"/>
              <a:t>14.9.14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92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meses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5766" y="1848626"/>
            <a:ext cx="4609744" cy="31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31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nero</a:t>
            </a:r>
            <a:r>
              <a:rPr lang="en-US" dirty="0" smtClean="0"/>
              <a:t> (January)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145" y="1842649"/>
            <a:ext cx="3916373" cy="262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16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ebrero</a:t>
            </a:r>
            <a:r>
              <a:rPr lang="en-US" dirty="0" smtClean="0"/>
              <a:t> (February)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154" y="2121875"/>
            <a:ext cx="4204246" cy="262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7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arzo</a:t>
            </a:r>
            <a:r>
              <a:rPr lang="en-US" dirty="0" smtClean="0"/>
              <a:t> (March)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6687" y="1943275"/>
            <a:ext cx="4043392" cy="305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8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bril</a:t>
            </a:r>
            <a:r>
              <a:rPr lang="en-US" dirty="0" smtClean="0"/>
              <a:t> (April)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2161" y="2067699"/>
            <a:ext cx="3970635" cy="264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8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ayo (May)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7074" y="2197100"/>
            <a:ext cx="3762578" cy="281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4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</a:t>
            </a:r>
            <a:r>
              <a:rPr lang="en-US" dirty="0" err="1" smtClean="0"/>
              <a:t>unio</a:t>
            </a:r>
            <a:r>
              <a:rPr lang="en-US" dirty="0" smtClean="0"/>
              <a:t> (June)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5862" y="2026225"/>
            <a:ext cx="4009098" cy="281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3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</a:t>
            </a:r>
            <a:r>
              <a:rPr lang="en-US" dirty="0" err="1" smtClean="0"/>
              <a:t>ulio</a:t>
            </a:r>
            <a:r>
              <a:rPr lang="en-US" dirty="0" smtClean="0"/>
              <a:t> (July)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6270" y="1901000"/>
            <a:ext cx="4478294" cy="32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6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gosto</a:t>
            </a:r>
            <a:r>
              <a:rPr lang="en-US" dirty="0" smtClean="0"/>
              <a:t> (August)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3921" y="1846824"/>
            <a:ext cx="3867024" cy="29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6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eptiembre</a:t>
            </a:r>
            <a:r>
              <a:rPr lang="en-US" dirty="0" smtClean="0"/>
              <a:t> (September)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3528" y="1864701"/>
            <a:ext cx="3937417" cy="29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5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días</a:t>
            </a:r>
            <a:r>
              <a:rPr lang="en-US" dirty="0" smtClean="0"/>
              <a:t> de la </a:t>
            </a:r>
            <a:r>
              <a:rPr lang="en-US" dirty="0" err="1" smtClean="0"/>
              <a:t>semana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2729" y="1641849"/>
            <a:ext cx="3052745" cy="39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6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</a:t>
            </a:r>
            <a:r>
              <a:rPr lang="en-US" dirty="0" err="1" smtClean="0"/>
              <a:t>ctubre</a:t>
            </a:r>
            <a:r>
              <a:rPr lang="en-US" dirty="0" smtClean="0"/>
              <a:t> (October)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6708" y="1739273"/>
            <a:ext cx="3425232" cy="31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14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</a:t>
            </a:r>
            <a:r>
              <a:rPr lang="en-US" dirty="0" err="1" smtClean="0"/>
              <a:t>oviembre</a:t>
            </a:r>
            <a:r>
              <a:rPr lang="en-US" dirty="0" smtClean="0"/>
              <a:t> (November)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2202" y="1604628"/>
            <a:ext cx="3406587" cy="339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9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iciembre</a:t>
            </a:r>
            <a:r>
              <a:rPr lang="en-US" dirty="0" smtClean="0"/>
              <a:t> (December)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1298" y="1598775"/>
            <a:ext cx="3673956" cy="382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61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estaciones</a:t>
            </a:r>
            <a:r>
              <a:rPr lang="en-US" dirty="0" smtClean="0"/>
              <a:t> (Seasons)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0482" y="1833324"/>
            <a:ext cx="4924287" cy="342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1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invierno</a:t>
            </a:r>
            <a:r>
              <a:rPr lang="en-US" dirty="0" smtClean="0"/>
              <a:t> (Winter)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678" y="1859524"/>
            <a:ext cx="4458509" cy="33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3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primavera (Spring)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6059" y="1960324"/>
            <a:ext cx="5243064" cy="29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75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verano</a:t>
            </a:r>
            <a:r>
              <a:rPr lang="en-US" dirty="0" smtClean="0"/>
              <a:t> (Summer)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3372" y="1939898"/>
            <a:ext cx="4492188" cy="33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2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otoño</a:t>
            </a:r>
            <a:r>
              <a:rPr lang="en-US" dirty="0" smtClean="0"/>
              <a:t> (Fall/Autumn)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5363" y="1763073"/>
            <a:ext cx="5093159" cy="38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37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81342"/>
            <a:ext cx="8042276" cy="1336956"/>
          </a:xfrm>
        </p:spPr>
        <p:txBody>
          <a:bodyPr/>
          <a:lstStyle/>
          <a:p>
            <a:r>
              <a:rPr lang="en-US" sz="6600" dirty="0" err="1" smtClean="0"/>
              <a:t>Fechas</a:t>
            </a:r>
            <a:r>
              <a:rPr lang="en-US" sz="6600" dirty="0" smtClean="0"/>
              <a:t> (Dates)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1991" y="2743650"/>
            <a:ext cx="4115805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Cumpleanos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78385"/>
            <a:ext cx="8042276" cy="1134741"/>
          </a:xfrm>
        </p:spPr>
        <p:txBody>
          <a:bodyPr/>
          <a:lstStyle/>
          <a:p>
            <a:r>
              <a:rPr lang="en-US" dirty="0" smtClean="0"/>
              <a:t>Mi cumpleanos es el 4 de mayo – Ryan</a:t>
            </a:r>
          </a:p>
          <a:p>
            <a:r>
              <a:rPr lang="en-US" dirty="0" smtClean="0"/>
              <a:t>Mi cumpleanos es el 3 de </a:t>
            </a:r>
            <a:r>
              <a:rPr lang="en-US" dirty="0" err="1" smtClean="0"/>
              <a:t>agosto</a:t>
            </a:r>
            <a:r>
              <a:rPr lang="en-US" dirty="0" smtClean="0"/>
              <a:t> - Zach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5969" y="3215001"/>
            <a:ext cx="5289452" cy="261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unes</a:t>
            </a:r>
            <a:r>
              <a:rPr lang="en-US" dirty="0" smtClean="0"/>
              <a:t> (Monday)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4380" y="2361018"/>
            <a:ext cx="1159409" cy="115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0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Feliz</a:t>
            </a:r>
            <a:r>
              <a:rPr lang="en-US" dirty="0" smtClean="0"/>
              <a:t> </a:t>
            </a:r>
            <a:r>
              <a:rPr lang="en-US" dirty="0" err="1" smtClean="0"/>
              <a:t>Navidad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97688"/>
            <a:ext cx="8042276" cy="794975"/>
          </a:xfrm>
        </p:spPr>
        <p:txBody>
          <a:bodyPr/>
          <a:lstStyle/>
          <a:p>
            <a:r>
              <a:rPr lang="en-US" dirty="0" err="1" smtClean="0"/>
              <a:t>Navidad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25 de </a:t>
            </a:r>
            <a:r>
              <a:rPr lang="en-US" dirty="0" err="1" smtClean="0"/>
              <a:t>deciembre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4587" y="2953413"/>
            <a:ext cx="5144755" cy="2651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artes</a:t>
            </a:r>
            <a:r>
              <a:rPr lang="en-US" dirty="0" smtClean="0"/>
              <a:t> (Tuesday)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259" y="2181826"/>
            <a:ext cx="1093002" cy="10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2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ièrcoles</a:t>
            </a:r>
            <a:r>
              <a:rPr lang="en-US" dirty="0" smtClean="0"/>
              <a:t> (Wednesday)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3973" y="1444532"/>
            <a:ext cx="3120770" cy="312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6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</a:t>
            </a:r>
            <a:r>
              <a:rPr lang="en-US" dirty="0" err="1" smtClean="0"/>
              <a:t>ueves</a:t>
            </a:r>
            <a:r>
              <a:rPr lang="en-US" dirty="0" smtClean="0"/>
              <a:t> (Thursday)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5387" y="2133601"/>
            <a:ext cx="1210002" cy="12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1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</a:t>
            </a:r>
            <a:r>
              <a:rPr lang="en-US" dirty="0" err="1" smtClean="0"/>
              <a:t>iernes</a:t>
            </a:r>
            <a:r>
              <a:rPr lang="en-US" dirty="0" smtClean="0"/>
              <a:t> (Friday)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9087" y="2251100"/>
            <a:ext cx="1092502" cy="109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2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àbado</a:t>
            </a:r>
            <a:r>
              <a:rPr lang="en-US" dirty="0" smtClean="0"/>
              <a:t> (Saturday)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718" y="2236174"/>
            <a:ext cx="1155653" cy="11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36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omingo</a:t>
            </a:r>
            <a:r>
              <a:rPr lang="en-US" dirty="0" smtClean="0"/>
              <a:t> (Sunday)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4344" y="2095500"/>
            <a:ext cx="1264177" cy="12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32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115</TotalTime>
  <Words>155</Words>
  <Application>Microsoft Office PowerPoint</Application>
  <PresentationFormat>On-screen Show (4:3)</PresentationFormat>
  <Paragraphs>35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Breeze</vt:lpstr>
      <vt:lpstr>Spanish Days, Months, and Seasons.</vt:lpstr>
      <vt:lpstr>Las días de la semana</vt:lpstr>
      <vt:lpstr>lunes (Monday)</vt:lpstr>
      <vt:lpstr>martes (Tuesday)</vt:lpstr>
      <vt:lpstr>mièrcoles (Wednesday)</vt:lpstr>
      <vt:lpstr>jueves (Thursday)</vt:lpstr>
      <vt:lpstr>viernes (Friday)</vt:lpstr>
      <vt:lpstr>sàbado (Saturday)</vt:lpstr>
      <vt:lpstr>domingo (Sunday)</vt:lpstr>
      <vt:lpstr>Los meses</vt:lpstr>
      <vt:lpstr>enero (January) </vt:lpstr>
      <vt:lpstr>febrero (February)</vt:lpstr>
      <vt:lpstr>marzo (March)</vt:lpstr>
      <vt:lpstr>abril (April)</vt:lpstr>
      <vt:lpstr>mayo (May)</vt:lpstr>
      <vt:lpstr>junio (June)</vt:lpstr>
      <vt:lpstr>julio (July)</vt:lpstr>
      <vt:lpstr>agosto (August)</vt:lpstr>
      <vt:lpstr>septiembre (September)</vt:lpstr>
      <vt:lpstr>octubre (October)</vt:lpstr>
      <vt:lpstr>noviembre (November)</vt:lpstr>
      <vt:lpstr>diciembre (December)</vt:lpstr>
      <vt:lpstr>Las estaciones (Seasons)</vt:lpstr>
      <vt:lpstr>El invierno (Winter)</vt:lpstr>
      <vt:lpstr>La primavera (Spring)</vt:lpstr>
      <vt:lpstr>El verano (Summer)</vt:lpstr>
      <vt:lpstr>El otoño (Fall/Autumn)</vt:lpstr>
      <vt:lpstr>Fechas (Dates)</vt:lpstr>
      <vt:lpstr>Cumpleanos</vt:lpstr>
      <vt:lpstr>Feliz Navidad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Days, Months, Seasons, and Dates.</dc:title>
  <dc:creator>Zach Daniel</dc:creator>
  <cp:lastModifiedBy>LCS</cp:lastModifiedBy>
  <cp:revision>13</cp:revision>
  <dcterms:created xsi:type="dcterms:W3CDTF">2014-09-14T18:46:02Z</dcterms:created>
  <dcterms:modified xsi:type="dcterms:W3CDTF">2014-09-17T16:06:58Z</dcterms:modified>
</cp:coreProperties>
</file>