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068A8-E829-48F7-AC60-A08C86D7C526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A0943-613C-4709-AFCD-8F939D2AA9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777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A0943-613C-4709-AFCD-8F939D2AA9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D11549-27C0-4778-979B-ABD7A1ACC5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D3091-2C6A-40C4-8F1B-92F5E438AB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DB04C-E1A9-4767-96AE-26DFE3868E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286000"/>
            <a:ext cx="75438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0960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096000"/>
            <a:ext cx="4343400" cy="5349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286000" cy="228600"/>
          </a:xfrm>
        </p:spPr>
        <p:txBody>
          <a:bodyPr/>
          <a:lstStyle>
            <a:lvl1pPr>
              <a:defRPr/>
            </a:lvl1pPr>
          </a:lstStyle>
          <a:p>
            <a:fld id="{782A0B18-7EEF-44C8-9867-69D510416E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5690F-2944-42F4-A2F2-378EC0E7F4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8C9BF-A685-4C77-849D-B4A48A5BC0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77FBE-67BA-4F0B-9DAD-AD629059B2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7326D-32BC-4518-8F6F-09DF42A23E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8E686-91CF-4F19-889C-FE98E2BF82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FF728-4355-456C-9B04-DC8C864E4A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0C0E8-4465-4BA6-96AB-04F0FAE787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C24C-7F7A-4BBB-92D3-5AD83D401F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  <a:p>
            <a:pPr lvl="3"/>
            <a:endParaRPr lang="en-US" alt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endParaRPr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fld id="{25D0665F-589E-4895-8B1E-0F36A24B06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Conjugate regular </a:t>
            </a:r>
            <a:r>
              <a:rPr lang="en-US" sz="4400" dirty="0" smtClean="0"/>
              <a:t>–</a:t>
            </a:r>
            <a:r>
              <a:rPr lang="en-US" sz="4400" dirty="0" err="1" smtClean="0"/>
              <a:t>ar</a:t>
            </a:r>
            <a:r>
              <a:rPr lang="en-US" sz="4400" dirty="0" smtClean="0"/>
              <a:t> </a:t>
            </a:r>
            <a:r>
              <a:rPr lang="en-US" sz="4400" dirty="0"/>
              <a:t>infinitives in the present tense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>
                <a:solidFill>
                  <a:schemeClr val="tx2"/>
                </a:solidFill>
              </a:rPr>
              <a:t>= to </a:t>
            </a:r>
            <a:r>
              <a:rPr lang="en-US" sz="4200" dirty="0" smtClean="0">
                <a:solidFill>
                  <a:schemeClr val="tx2"/>
                </a:solidFill>
              </a:rPr>
              <a:t>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3329" name="Group 17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Hablamos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We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Habláis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you (all)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They/you(all)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Conjugating Regular </a:t>
            </a:r>
            <a:r>
              <a:rPr lang="en-US" dirty="0" smtClean="0"/>
              <a:t>–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/>
              <a:t>verbs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You </a:t>
            </a:r>
            <a:r>
              <a:rPr lang="en-US" dirty="0"/>
              <a:t>are going to breakdown the infinitive into the verb parts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dirty="0" err="1" smtClean="0"/>
              <a:t>Hablar</a:t>
            </a:r>
            <a:r>
              <a:rPr lang="en-US" dirty="0" smtClean="0"/>
              <a:t>-find the stem, which will stay the same (</a:t>
            </a:r>
            <a:r>
              <a:rPr lang="en-US" dirty="0" err="1" smtClean="0"/>
              <a:t>habl</a:t>
            </a:r>
            <a:r>
              <a:rPr lang="en-US" dirty="0" smtClean="0"/>
              <a:t>) and the leaf, which will be taken away and replaced (</a:t>
            </a:r>
            <a:r>
              <a:rPr lang="en-US" dirty="0" err="1" smtClean="0"/>
              <a:t>ar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Now you are ready for your endings.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smtClean="0">
                <a:solidFill>
                  <a:schemeClr val="tx2"/>
                </a:solidFill>
              </a:rPr>
              <a:t>-</a:t>
            </a:r>
            <a:r>
              <a:rPr lang="en-US" sz="4200" dirty="0" err="1" smtClean="0">
                <a:solidFill>
                  <a:schemeClr val="tx2"/>
                </a:solidFill>
              </a:rPr>
              <a:t>ar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>
                <a:solidFill>
                  <a:schemeClr val="tx2"/>
                </a:solidFill>
              </a:rPr>
              <a:t>endings</a:t>
            </a:r>
          </a:p>
        </p:txBody>
      </p:sp>
      <p:graphicFrame>
        <p:nvGraphicFramePr>
          <p:cNvPr id="14341" name="Group 5"/>
          <p:cNvGraphicFramePr>
            <a:graphicFrameLocks noGrp="1"/>
          </p:cNvGraphicFramePr>
          <p:nvPr/>
        </p:nvGraphicFramePr>
        <p:xfrm>
          <a:off x="1182688" y="2017713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56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-o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-as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-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áis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-a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-an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Hablar</a:t>
            </a:r>
            <a:r>
              <a:rPr lang="en-US" dirty="0"/>
              <a:t> </a:t>
            </a:r>
            <a:r>
              <a:rPr lang="en-US" dirty="0" smtClean="0"/>
              <a:t>= to talk </a:t>
            </a:r>
            <a:r>
              <a:rPr lang="en-US" dirty="0"/>
              <a:t>into stems</a:t>
            </a:r>
          </a:p>
        </p:txBody>
      </p:sp>
      <p:graphicFrame>
        <p:nvGraphicFramePr>
          <p:cNvPr id="7185" name="Group 17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56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Hablar</a:t>
            </a:r>
            <a:r>
              <a:rPr lang="en-US" dirty="0" smtClean="0"/>
              <a:t> = to talk</a:t>
            </a:r>
            <a:endParaRPr lang="en-US" dirty="0"/>
          </a:p>
        </p:txBody>
      </p:sp>
      <p:graphicFrame>
        <p:nvGraphicFramePr>
          <p:cNvPr id="8210" name="Group 18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sz="4200" dirty="0">
              <a:solidFill>
                <a:schemeClr val="tx2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= to 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9234" name="Group 18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smtClean="0">
                <a:solidFill>
                  <a:schemeClr val="tx2"/>
                </a:solidFill>
              </a:rPr>
              <a:t>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0258" name="Group 18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143000" y="990600"/>
            <a:ext cx="7086600" cy="64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= to talk </a:t>
            </a:r>
            <a:endParaRPr lang="en-US" sz="4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= to 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1281" name="Group 17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Hablamos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 We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dirty="0" err="1" smtClean="0">
                <a:solidFill>
                  <a:schemeClr val="tx2"/>
                </a:solidFill>
              </a:rPr>
              <a:t>Hablar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>
                <a:solidFill>
                  <a:schemeClr val="tx2"/>
                </a:solidFill>
              </a:rPr>
              <a:t>= to </a:t>
            </a:r>
            <a:r>
              <a:rPr lang="en-US" sz="4200" dirty="0" smtClean="0">
                <a:solidFill>
                  <a:schemeClr val="tx2"/>
                </a:solidFill>
              </a:rPr>
              <a:t>talk </a:t>
            </a:r>
            <a:endParaRPr lang="en-US" sz="4200" dirty="0">
              <a:solidFill>
                <a:schemeClr val="tx2"/>
              </a:solidFill>
            </a:endParaRPr>
          </a:p>
        </p:txBody>
      </p:sp>
      <p:graphicFrame>
        <p:nvGraphicFramePr>
          <p:cNvPr id="12305" name="Group 17"/>
          <p:cNvGraphicFramePr>
            <a:graphicFrameLocks noGrp="1"/>
          </p:cNvGraphicFramePr>
          <p:nvPr/>
        </p:nvGraphicFramePr>
        <p:xfrm>
          <a:off x="838200" y="1905000"/>
          <a:ext cx="7772400" cy="4882896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I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Hablamos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We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Habláis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you (all) talk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He/She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/You talk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Habl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Facilitating A Meeting">
  <a:themeElements>
    <a:clrScheme name="Facilitating A Meeting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Facilitating A Meet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ilitating A Meeting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Facilitating A Meeting</Template>
  <TotalTime>19</TotalTime>
  <Words>327</Words>
  <Application>Microsoft Office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Facilitating A Meeting</vt:lpstr>
      <vt:lpstr>Conjugate regular –ar infinitives in the present tense</vt:lpstr>
      <vt:lpstr>Conjugating Regular –ar verbs</vt:lpstr>
      <vt:lpstr>Slide 3</vt:lpstr>
      <vt:lpstr>Hablar = to talk into stems</vt:lpstr>
      <vt:lpstr>Hablar = to talk</vt:lpstr>
      <vt:lpstr>Slide 6</vt:lpstr>
      <vt:lpstr>Slide 7</vt:lpstr>
      <vt:lpstr>Slide 8</vt:lpstr>
      <vt:lpstr>Slide 9</vt:lpstr>
      <vt:lpstr>Slide 10</vt:lpstr>
    </vt:vector>
  </TitlesOfParts>
  <Company>HCHS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regular –ar infinitives in the present tense</dc:title>
  <dc:creator>HCHS</dc:creator>
  <cp:lastModifiedBy>LCS</cp:lastModifiedBy>
  <cp:revision>5</cp:revision>
  <dcterms:created xsi:type="dcterms:W3CDTF">2005-12-02T16:19:32Z</dcterms:created>
  <dcterms:modified xsi:type="dcterms:W3CDTF">2014-09-26T16:09:24Z</dcterms:modified>
</cp:coreProperties>
</file>